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36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673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526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48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4579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636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44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860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97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2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7801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92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5BB6C-3D71-4CD9-A1CA-53F9BEC28751}" type="datetimeFigureOut">
              <a:rPr lang="es-MX" smtClean="0"/>
              <a:t>10/12/2015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CA5F2-A2DA-4AF1-88AE-233C1BAB50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61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185542"/>
            <a:ext cx="7772400" cy="819522"/>
          </a:xfrm>
        </p:spPr>
        <p:txBody>
          <a:bodyPr>
            <a:normAutofit/>
          </a:bodyPr>
          <a:lstStyle/>
          <a:p>
            <a:r>
              <a:rPr lang="es-MX" sz="3600" b="1" i="1" dirty="0" smtClean="0"/>
              <a:t>Informe de 100 días</a:t>
            </a:r>
            <a:endParaRPr lang="es-MX" sz="3600" b="1" i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030216"/>
            <a:ext cx="6400800" cy="55091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(al 9 de diciembre, 70 días)</a:t>
            </a:r>
            <a:endParaRPr lang="es-MX" sz="2400" dirty="0" smtClean="0"/>
          </a:p>
        </p:txBody>
      </p:sp>
      <p:grpSp>
        <p:nvGrpSpPr>
          <p:cNvPr id="10" name="6 Grupo"/>
          <p:cNvGrpSpPr/>
          <p:nvPr/>
        </p:nvGrpSpPr>
        <p:grpSpPr>
          <a:xfrm>
            <a:off x="0" y="6381328"/>
            <a:ext cx="9144000" cy="504056"/>
            <a:chOff x="0" y="0"/>
            <a:chExt cx="6896100" cy="375987"/>
          </a:xfrm>
        </p:grpSpPr>
        <p:sp>
          <p:nvSpPr>
            <p:cNvPr id="14" name="4 Rectángulo"/>
            <p:cNvSpPr/>
            <p:nvPr/>
          </p:nvSpPr>
          <p:spPr>
            <a:xfrm>
              <a:off x="0" y="71187"/>
              <a:ext cx="6896100" cy="304800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5 Rectángulo"/>
            <p:cNvSpPr/>
            <p:nvPr/>
          </p:nvSpPr>
          <p:spPr>
            <a:xfrm>
              <a:off x="0" y="0"/>
              <a:ext cx="6896100" cy="95250"/>
            </a:xfrm>
            <a:prstGeom prst="rect">
              <a:avLst/>
            </a:prstGeom>
            <a:solidFill>
              <a:sysClr val="windowText" lastClr="000000">
                <a:lumMod val="95000"/>
                <a:lumOff val="5000"/>
                <a:alpha val="93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4067944" y="5877272"/>
            <a:ext cx="1152128" cy="980728"/>
            <a:chOff x="0" y="0"/>
            <a:chExt cx="1238250" cy="1028700"/>
          </a:xfrm>
        </p:grpSpPr>
        <p:sp>
          <p:nvSpPr>
            <p:cNvPr id="12" name="7 Elipse"/>
            <p:cNvSpPr/>
            <p:nvPr/>
          </p:nvSpPr>
          <p:spPr>
            <a:xfrm>
              <a:off x="0" y="0"/>
              <a:ext cx="1238250" cy="10287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25" y="57150"/>
              <a:ext cx="666750" cy="895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15 Imagen" descr="C:\Users\Samsung\Desktop\log\Tenabo-solo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453" y="188640"/>
            <a:ext cx="2067498" cy="19168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Rectángulo"/>
          <p:cNvSpPr/>
          <p:nvPr/>
        </p:nvSpPr>
        <p:spPr>
          <a:xfrm>
            <a:off x="3207426" y="1927865"/>
            <a:ext cx="27029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Secretaría Particular</a:t>
            </a:r>
            <a:endParaRPr lang="es-ES" sz="24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498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 Grupo"/>
          <p:cNvGrpSpPr/>
          <p:nvPr/>
        </p:nvGrpSpPr>
        <p:grpSpPr>
          <a:xfrm>
            <a:off x="0" y="6391521"/>
            <a:ext cx="9144000" cy="493863"/>
            <a:chOff x="0" y="0"/>
            <a:chExt cx="6896100" cy="400050"/>
          </a:xfrm>
        </p:grpSpPr>
        <p:sp>
          <p:nvSpPr>
            <p:cNvPr id="4" name="4 Rectángulo"/>
            <p:cNvSpPr/>
            <p:nvPr/>
          </p:nvSpPr>
          <p:spPr>
            <a:xfrm>
              <a:off x="0" y="95250"/>
              <a:ext cx="6896100" cy="304800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6896100" cy="95250"/>
            </a:xfrm>
            <a:prstGeom prst="rect">
              <a:avLst/>
            </a:prstGeom>
            <a:solidFill>
              <a:sysClr val="windowText" lastClr="000000">
                <a:lumMod val="95000"/>
                <a:lumOff val="5000"/>
                <a:alpha val="93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79897"/>
              </p:ext>
            </p:extLst>
          </p:nvPr>
        </p:nvGraphicFramePr>
        <p:xfrm>
          <a:off x="323528" y="813792"/>
          <a:ext cx="8424935" cy="4343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68552"/>
                <a:gridCol w="1656184"/>
                <a:gridCol w="1800199"/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>
                          <a:solidFill>
                            <a:schemeClr val="bg1"/>
                          </a:solidFill>
                        </a:rPr>
                        <a:t>Actividades</a:t>
                      </a: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Dato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Observaciones 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Audiencias Coordinadas para el Alcalde.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487 otorgadas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695</a:t>
                      </a:r>
                      <a:r>
                        <a:rPr lang="es-MX" baseline="0" dirty="0" smtClean="0"/>
                        <a:t> solicitadas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Agenda de Eventos y/o</a:t>
                      </a:r>
                      <a:r>
                        <a:rPr lang="es-MX" baseline="0" dirty="0" smtClean="0"/>
                        <a:t> Actividades públicas para el Alcalde.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205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de 3 a 4 diarias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Oficios Turnados  y atendidos desde Presidencia.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106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de 524 recibidos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Reuniones de Trabajo</a:t>
                      </a:r>
                      <a:r>
                        <a:rPr lang="es-MX" baseline="0" dirty="0" smtClean="0"/>
                        <a:t> organizadas para el Alcalde.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56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Grupos diversos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Participación de la Secretaría en diversos eventos del Ayuntamiento.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36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Previa</a:t>
                      </a:r>
                      <a:r>
                        <a:rPr lang="es-MX" baseline="0" dirty="0" smtClean="0"/>
                        <a:t> invitación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Oficios Enviados.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30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Interior</a:t>
                      </a:r>
                      <a:r>
                        <a:rPr lang="es-MX" baseline="0" dirty="0" smtClean="0"/>
                        <a:t> del Ayto.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12 Elipse"/>
          <p:cNvSpPr/>
          <p:nvPr/>
        </p:nvSpPr>
        <p:spPr>
          <a:xfrm>
            <a:off x="4067944" y="6021288"/>
            <a:ext cx="1008112" cy="8640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1 Imagen" descr="C:\Users\Samsung\Desktop\log\Tenabo-sol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893509"/>
            <a:ext cx="864096" cy="77585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4" name="13 Rectángulo"/>
          <p:cNvSpPr/>
          <p:nvPr/>
        </p:nvSpPr>
        <p:spPr>
          <a:xfrm>
            <a:off x="4273706" y="6582544"/>
            <a:ext cx="576064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9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SEPART</a:t>
            </a:r>
            <a:endParaRPr lang="es-ES" sz="9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2307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 Grupo"/>
          <p:cNvGrpSpPr/>
          <p:nvPr/>
        </p:nvGrpSpPr>
        <p:grpSpPr>
          <a:xfrm>
            <a:off x="0" y="6391521"/>
            <a:ext cx="9144000" cy="493863"/>
            <a:chOff x="0" y="0"/>
            <a:chExt cx="6896100" cy="400050"/>
          </a:xfrm>
        </p:grpSpPr>
        <p:sp>
          <p:nvSpPr>
            <p:cNvPr id="4" name="4 Rectángulo"/>
            <p:cNvSpPr/>
            <p:nvPr/>
          </p:nvSpPr>
          <p:spPr>
            <a:xfrm>
              <a:off x="0" y="95250"/>
              <a:ext cx="6896100" cy="304800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6896100" cy="95250"/>
            </a:xfrm>
            <a:prstGeom prst="rect">
              <a:avLst/>
            </a:prstGeom>
            <a:solidFill>
              <a:sysClr val="windowText" lastClr="000000">
                <a:lumMod val="95000"/>
                <a:lumOff val="5000"/>
                <a:alpha val="93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49802"/>
              </p:ext>
            </p:extLst>
          </p:nvPr>
        </p:nvGraphicFramePr>
        <p:xfrm>
          <a:off x="323528" y="764704"/>
          <a:ext cx="8424935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0440"/>
                <a:gridCol w="1728192"/>
                <a:gridCol w="2736303"/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>
                          <a:solidFill>
                            <a:schemeClr val="bg1"/>
                          </a:solidFill>
                        </a:rPr>
                        <a:t>Actividades</a:t>
                      </a: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Dato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Observaciones 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Oficios Turnados y/o Atendidos por</a:t>
                      </a:r>
                      <a:r>
                        <a:rPr lang="es-MX" baseline="0" dirty="0" smtClean="0"/>
                        <a:t> la Secretaría.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15 turnados y/o</a:t>
                      </a:r>
                      <a:r>
                        <a:rPr lang="es-MX" baseline="0" dirty="0" smtClean="0"/>
                        <a:t> respondidos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de 25 recibidos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Asistencia del Alcalde</a:t>
                      </a:r>
                      <a:r>
                        <a:rPr lang="es-MX" baseline="0" dirty="0" smtClean="0"/>
                        <a:t> a Eventos, previa Invitación.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Eventos fuera de Tenabo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Reuniones de Trabajo programadas</a:t>
                      </a:r>
                      <a:r>
                        <a:rPr lang="es-MX" baseline="0" dirty="0" smtClean="0"/>
                        <a:t> con diversas Dependencias 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Entrevistas</a:t>
                      </a:r>
                      <a:r>
                        <a:rPr lang="es-MX" baseline="0" dirty="0" smtClean="0"/>
                        <a:t> y/o Gestiones ante Instancias Est. o Fed.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Control de Archivos</a:t>
                      </a:r>
                      <a:r>
                        <a:rPr lang="es-MX" baseline="0" dirty="0" smtClean="0"/>
                        <a:t> y Documentos.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13 Léfor’s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por</a:t>
                      </a:r>
                      <a:r>
                        <a:rPr lang="es-MX" baseline="0" dirty="0" smtClean="0"/>
                        <a:t> Área Administrativa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Correspondencia recibida y turnada.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10 turnadas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de</a:t>
                      </a:r>
                      <a:r>
                        <a:rPr lang="es-MX" baseline="0" dirty="0" smtClean="0"/>
                        <a:t> 29 recibidas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Eventos coordinados.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9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dirty="0" smtClean="0"/>
                        <a:t>por</a:t>
                      </a:r>
                      <a:r>
                        <a:rPr lang="es-MX" baseline="0" dirty="0" smtClean="0"/>
                        <a:t> Instrucción del Alcalde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12 Elipse"/>
          <p:cNvSpPr/>
          <p:nvPr/>
        </p:nvSpPr>
        <p:spPr>
          <a:xfrm>
            <a:off x="4067944" y="6021288"/>
            <a:ext cx="1008112" cy="8640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1 Imagen" descr="C:\Users\Samsung\Desktop\log\Tenabo-sol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893509"/>
            <a:ext cx="864096" cy="77585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4" name="13 Rectángulo"/>
          <p:cNvSpPr/>
          <p:nvPr/>
        </p:nvSpPr>
        <p:spPr>
          <a:xfrm>
            <a:off x="4273706" y="6582544"/>
            <a:ext cx="576064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9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SEPART</a:t>
            </a:r>
            <a:endParaRPr lang="es-ES" sz="9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070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169</Words>
  <Application>Microsoft Office PowerPoint</Application>
  <PresentationFormat>Presentación en pantalla (4:3)</PresentationFormat>
  <Paragraphs>47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Informe de 100 días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de Trabajo</dc:title>
  <dc:creator>HP</dc:creator>
  <cp:lastModifiedBy>HP</cp:lastModifiedBy>
  <cp:revision>16</cp:revision>
  <dcterms:created xsi:type="dcterms:W3CDTF">2015-10-14T11:54:53Z</dcterms:created>
  <dcterms:modified xsi:type="dcterms:W3CDTF">2015-12-10T18:24:24Z</dcterms:modified>
</cp:coreProperties>
</file>